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71" r:id="rId9"/>
    <p:sldId id="272" r:id="rId10"/>
    <p:sldId id="273" r:id="rId11"/>
    <p:sldId id="274" r:id="rId12"/>
    <p:sldId id="281" r:id="rId13"/>
    <p:sldId id="275" r:id="rId14"/>
    <p:sldId id="276" r:id="rId15"/>
    <p:sldId id="277" r:id="rId16"/>
    <p:sldId id="278" r:id="rId17"/>
    <p:sldId id="279" r:id="rId18"/>
    <p:sldId id="280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ejaVu Sans Condensed" panose="020B0606030804020204" pitchFamily="34" charset="0"/>
      <p:regular r:id="rId25"/>
      <p:bold r:id="rId26"/>
      <p:italic r:id="rId27"/>
      <p:boldItalic r:id="rId28"/>
    </p:embeddedFont>
    <p:embeddedFont>
      <p:font typeface="DM Sans Bold" panose="02020500000000000000" charset="0"/>
      <p:regular r:id="rId29"/>
    </p:embeddedFont>
    <p:embeddedFont>
      <p:font typeface="Moontime" panose="02020500000000000000" charset="0"/>
      <p:regular r:id="rId30"/>
    </p:embeddedFont>
    <p:embeddedFont>
      <p:font typeface="王漢宗細圓體繁" panose="02020300000000000000" pitchFamily="18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2021/10/4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52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72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gitignore</a:t>
              </a:r>
              <a:r>
                <a:rPr lang="en-US" altLang="zh-TW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文件</a:t>
              </a:r>
              <a:endParaRPr lang="en-US" sz="72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push origin :”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分支名稱“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避免同時管理過多類似的檔案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快速備份還原資料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更方便比較不同版本的程式碼差異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第一步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工作目錄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528</Words>
  <Application>Microsoft Office PowerPoint</Application>
  <PresentationFormat>自訂</PresentationFormat>
  <Paragraphs>113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DM Sans Bold</vt:lpstr>
      <vt:lpstr>Arial</vt:lpstr>
      <vt:lpstr>王漢宗細圓體繁</vt:lpstr>
      <vt:lpstr>DejaVu Sans Condensed</vt:lpstr>
      <vt:lpstr>Moontime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映竹 賴</cp:lastModifiedBy>
  <cp:revision>28</cp:revision>
  <dcterms:created xsi:type="dcterms:W3CDTF">2006-08-16T00:00:00Z</dcterms:created>
  <dcterms:modified xsi:type="dcterms:W3CDTF">2021-10-03T20:36:57Z</dcterms:modified>
  <dc:identifier>DAEqvfvyeVI</dc:identifier>
</cp:coreProperties>
</file>